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3" r:id="rId4"/>
    <p:sldId id="262" r:id="rId5"/>
    <p:sldId id="260" r:id="rId6"/>
    <p:sldId id="259" r:id="rId7"/>
    <p:sldId id="266" r:id="rId8"/>
    <p:sldId id="265" r:id="rId9"/>
    <p:sldId id="264" r:id="rId10"/>
    <p:sldId id="261" r:id="rId11"/>
  </p:sldIdLst>
  <p:sldSz cx="12192000" cy="6858000"/>
  <p:notesSz cx="6858000" cy="9144000"/>
  <p:embeddedFontLst>
    <p:embeddedFont>
      <p:font typeface="맑은 고딕" panose="020B0503020000020004" pitchFamily="50" charset="-127"/>
      <p:regular r:id="rId13"/>
      <p:bold r:id="rId14"/>
    </p:embeddedFont>
    <p:embeddedFont>
      <p:font typeface="DX시인과나" panose="02020600000000000000" pitchFamily="18" charset="-127"/>
      <p:regular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20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715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935A21-DD78-4CC2-AD9D-1CE800C3BFFD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714D05-8F7B-43BE-9AD9-A226DE0397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330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1322C5-8A35-499B-8860-67B419E71D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AC7FDE-8C6E-41C3-94AC-B36CF4867A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DFAEC1-DCAD-4B3C-8296-FE1316CB0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91750B-6F2A-49E5-B5E5-C7B77CB90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85106C-5CA9-4670-8F10-F48141F52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2480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AF39BB-B164-4A7F-98EC-5FA5DB501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CC7F835-3460-4DA8-90CF-9FF4AC94D4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556495-85C1-43B4-99D7-7BD4BAB52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AA95FB-C073-41C8-8BA7-E40DE6264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1BD7AE-D04B-41F2-8E79-37934824A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262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1DF35D4-83B2-442B-AA6D-8F35BB7F49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AB6156A-710B-4AC2-A125-C4F996C6B6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423202-5E9A-4F9B-870B-C4C171CFA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740992-52CB-4850-B211-7339510C8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F338D6-4A36-4296-A336-E4013E913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8153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0CE168-E3A9-47B5-B8E7-3701F8C13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1A625B-CBBF-4313-A2C9-B54012FEB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E0E65A-71F2-4347-A4F3-BA2ADCF49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C693FD-9912-4B25-9165-F7E7ED005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3984F5-D476-4529-A090-A254C4663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992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637B91-41B1-4002-A62C-289E2406C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64EC3B-C4AE-4B49-98BB-B61BCDA67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806B75-DA95-46A6-A4E1-420C85CE1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68BE85-E17F-43D0-882E-21BEA1F39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162264-4E26-4D98-84CF-56359260F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266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26CB98-1FB8-4CFC-A1DF-74076AE7A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BB5017-638C-497E-B502-F9DD647A83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A374C13-DCA3-4529-975A-B56A35AD86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43D7849-C3CC-4DB1-AB88-97A531E2C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77E580-1118-4D48-91B1-4894EEA23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68ECBA-1318-4AF0-944A-E06BF7D28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7901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19308B-7775-4121-BFFD-372BBF096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CA138D9-5BD5-4407-A656-B927BEC988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9C2956-F6FF-4ED6-80A1-799F99E33B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2B0777F-0E1E-4FB9-801F-180943066F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633994D-0859-4723-AB3F-742E3CF71A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4868C65-685B-49D5-8FEF-45A73E187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FEC58D4-42BF-41A9-A3AD-D361BC10D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0D7D23E-2D92-48DE-AD6A-784A2EFDD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7759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1A1B71-9A16-4277-B7C9-44FD40960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A069077-7E8D-4A3F-83E0-3706F1B50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27BED2F-FD55-4702-9E32-32B7D62F4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51C1E6-6F3A-4607-81AA-812F5DEA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9179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6423787-D1E7-4241-BD6C-4AFFF9097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339987-E2CB-47E3-B9D1-ACD9F7294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415B2B-E3FF-41E1-956C-8F0C7B881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4715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8B930C-782B-4185-872A-3EDAE49B3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1945A4-78D7-439A-8ADF-8C1ACD93F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C1D55E-C81E-4D6A-B058-37D4A78780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702B57-97B9-4293-9316-F719A28CA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72EB5D-5BC7-4EC4-AC3B-8C67C5684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7DD8812-3071-4DCD-B0F5-95A8060B8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7018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8A7998-94F6-4951-A9E0-D6E890F7E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BB3B935-2BAD-4E23-B5C1-175FF635AA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5977704-CB13-4549-8ED2-6EF214382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C1A4C77-1070-4E18-BB8E-3139D7B9F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17E396F-591B-446B-AA04-16076E5CC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BD20AB-5D6F-4918-8A64-2007353B8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710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73D5314-55DB-4F56-BC18-FE18E4B82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B8EC501-01B0-43C3-B6EF-419F3499D0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41323C-040B-4C54-9ABB-399235704D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FD3AD0-9DAE-4CA4-9617-59BC733D88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05BEC2-7EFC-4787-B416-DA1FC09BF9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405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A927A31-4AA6-40F1-9F5A-FE7B9A07DE9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844" y="1061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29A7BC-97D9-4A06-9B66-F84E06B78162}"/>
              </a:ext>
            </a:extLst>
          </p:cNvPr>
          <p:cNvSpPr txBox="1"/>
          <p:nvPr/>
        </p:nvSpPr>
        <p:spPr>
          <a:xfrm>
            <a:off x="3748156" y="3366335"/>
            <a:ext cx="47584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b="1" dirty="0" err="1" smtClean="0">
                <a:solidFill>
                  <a:schemeClr val="accent6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ForestGo</a:t>
            </a:r>
            <a:endParaRPr lang="ko-KR" altLang="en-US" sz="8000" b="1" dirty="0">
              <a:solidFill>
                <a:schemeClr val="accent6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78424" y="5602941"/>
            <a:ext cx="7897905" cy="815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i="1" dirty="0" err="1" smtClean="0">
                <a:solidFill>
                  <a:schemeClr val="tx1"/>
                </a:solidFill>
              </a:rPr>
              <a:t>성예희</a:t>
            </a:r>
            <a:r>
              <a:rPr lang="ko-KR" altLang="en-US" sz="1600" b="1" i="1" dirty="0" smtClean="0">
                <a:solidFill>
                  <a:schemeClr val="tx1"/>
                </a:solidFill>
              </a:rPr>
              <a:t>  유건우  </a:t>
            </a:r>
            <a:r>
              <a:rPr lang="ko-KR" altLang="en-US" sz="1600" b="1" i="1" dirty="0" err="1" smtClean="0">
                <a:solidFill>
                  <a:schemeClr val="tx1"/>
                </a:solidFill>
              </a:rPr>
              <a:t>이윤민</a:t>
            </a:r>
            <a:r>
              <a:rPr lang="ko-KR" altLang="en-US" sz="1600" b="1" i="1" dirty="0" smtClean="0">
                <a:solidFill>
                  <a:schemeClr val="tx1"/>
                </a:solidFill>
              </a:rPr>
              <a:t>  최재훈  </a:t>
            </a:r>
            <a:r>
              <a:rPr lang="ko-KR" altLang="en-US" sz="1600" b="1" i="1" dirty="0" err="1" smtClean="0">
                <a:solidFill>
                  <a:schemeClr val="tx1"/>
                </a:solidFill>
              </a:rPr>
              <a:t>홍세진</a:t>
            </a:r>
            <a:endParaRPr lang="ko-KR" altLang="en-US" sz="1600" b="1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223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9DD5F59-BB4F-48A7-920D-41C06D13D42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8197012-9A1B-4FE0-86A8-C09D54D0F596}"/>
              </a:ext>
            </a:extLst>
          </p:cNvPr>
          <p:cNvSpPr txBox="1"/>
          <p:nvPr/>
        </p:nvSpPr>
        <p:spPr>
          <a:xfrm>
            <a:off x="624155" y="1835760"/>
            <a:ext cx="3763959" cy="459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팀장 </a:t>
            </a:r>
            <a:r>
              <a:rPr lang="en-US" altLang="ko-K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: </a:t>
            </a:r>
            <a:r>
              <a:rPr lang="ko-KR" altLang="en-US" sz="20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성예희</a:t>
            </a: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 </a:t>
            </a:r>
            <a:r>
              <a:rPr lang="en-US" altLang="ko-K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(Back end, AI)</a:t>
            </a:r>
          </a:p>
          <a:p>
            <a:pPr>
              <a:lnSpc>
                <a:spcPct val="250000"/>
              </a:lnSpc>
            </a:pP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팀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원</a:t>
            </a: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: </a:t>
            </a: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최재훈 </a:t>
            </a:r>
            <a:r>
              <a:rPr lang="en-US" altLang="ko-K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(Back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end, AI)</a:t>
            </a:r>
          </a:p>
          <a:p>
            <a:pPr>
              <a:lnSpc>
                <a:spcPct val="250000"/>
              </a:lnSpc>
            </a:pP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팀원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: </a:t>
            </a: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유건우 </a:t>
            </a:r>
            <a:r>
              <a:rPr lang="en-US" altLang="ko-K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(Front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end, AI)</a:t>
            </a:r>
          </a:p>
          <a:p>
            <a:pPr>
              <a:lnSpc>
                <a:spcPct val="250000"/>
              </a:lnSpc>
            </a:pP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팀원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: </a:t>
            </a:r>
            <a:r>
              <a:rPr lang="ko-KR" altLang="en-US" sz="20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이윤민</a:t>
            </a: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 </a:t>
            </a:r>
            <a:r>
              <a:rPr lang="en-US" altLang="ko-K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(Front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end, AI)</a:t>
            </a:r>
          </a:p>
          <a:p>
            <a:pPr>
              <a:lnSpc>
                <a:spcPct val="250000"/>
              </a:lnSpc>
            </a:pP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팀원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: </a:t>
            </a:r>
            <a:r>
              <a:rPr lang="ko-KR" altLang="en-US" sz="20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홍세진</a:t>
            </a: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 </a:t>
            </a:r>
            <a:r>
              <a:rPr lang="en-US" altLang="ko-K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(Front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end, AI)</a:t>
            </a:r>
          </a:p>
          <a:p>
            <a:pPr>
              <a:lnSpc>
                <a:spcPct val="250000"/>
              </a:lnSpc>
            </a:pPr>
            <a:endParaRPr lang="en-US" altLang="ko-KR" sz="2000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3265A9-8503-4CA4-950C-4AC2921C3AF0}"/>
              </a:ext>
            </a:extLst>
          </p:cNvPr>
          <p:cNvSpPr txBox="1"/>
          <p:nvPr/>
        </p:nvSpPr>
        <p:spPr>
          <a:xfrm>
            <a:off x="1392689" y="719147"/>
            <a:ext cx="22268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i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역할 분담</a:t>
            </a:r>
            <a:endParaRPr lang="ko-KR" altLang="en-US" sz="4000" b="1" i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2430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D10EAF39-2C85-42ED-BD9B-EACF26E1083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73A4CC-8467-4EAA-913C-CB33213F1130}"/>
              </a:ext>
            </a:extLst>
          </p:cNvPr>
          <p:cNvSpPr txBox="1"/>
          <p:nvPr/>
        </p:nvSpPr>
        <p:spPr>
          <a:xfrm>
            <a:off x="7453936" y="2169336"/>
            <a:ext cx="3358612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400" b="1" i="1" dirty="0" smtClean="0">
                <a:solidFill>
                  <a:schemeClr val="bg2">
                    <a:lumMod val="10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기획의도</a:t>
            </a:r>
            <a:endParaRPr lang="en-US" altLang="ko-KR" sz="2400" b="1" i="1" dirty="0">
              <a:solidFill>
                <a:schemeClr val="bg2">
                  <a:lumMod val="10000"/>
                </a:schemeClr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400" b="1" i="1" dirty="0" smtClean="0">
                <a:solidFill>
                  <a:schemeClr val="bg2">
                    <a:lumMod val="10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왜 </a:t>
            </a:r>
            <a:r>
              <a:rPr lang="en-US" altLang="ko-KR" sz="2400" b="1" i="1" dirty="0" err="1" smtClean="0">
                <a:solidFill>
                  <a:schemeClr val="bg2">
                    <a:lumMod val="10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ForestGo</a:t>
            </a:r>
            <a:r>
              <a:rPr lang="en-US" altLang="ko-KR" sz="2400" b="1" i="1" dirty="0" smtClean="0">
                <a:solidFill>
                  <a:schemeClr val="bg2">
                    <a:lumMod val="10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?</a:t>
            </a:r>
            <a:endParaRPr lang="en-US" altLang="ko-KR" sz="2400" b="1" i="1" dirty="0">
              <a:solidFill>
                <a:schemeClr val="bg2">
                  <a:lumMod val="10000"/>
                </a:schemeClr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400" b="1" i="1" dirty="0" smtClean="0">
                <a:solidFill>
                  <a:schemeClr val="bg2">
                    <a:lumMod val="10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사용자</a:t>
            </a:r>
            <a:endParaRPr lang="en-US" altLang="ko-KR" sz="2400" b="1" i="1" dirty="0" smtClean="0">
              <a:solidFill>
                <a:schemeClr val="bg2">
                  <a:lumMod val="10000"/>
                </a:schemeClr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400" b="1" i="1" dirty="0" smtClean="0">
                <a:solidFill>
                  <a:schemeClr val="bg2">
                    <a:lumMod val="10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프로젝트 설계 및 기능</a:t>
            </a:r>
            <a:endParaRPr lang="en-US" altLang="ko-KR" sz="2400" b="1" i="1" dirty="0" smtClean="0">
              <a:solidFill>
                <a:schemeClr val="bg2">
                  <a:lumMod val="10000"/>
                </a:schemeClr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400" b="1" i="1" dirty="0" smtClean="0">
                <a:solidFill>
                  <a:schemeClr val="bg2">
                    <a:lumMod val="10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역할 분담</a:t>
            </a:r>
            <a:endParaRPr lang="ko-KR" altLang="en-US" sz="2400" b="1" i="1" dirty="0">
              <a:solidFill>
                <a:schemeClr val="bg2">
                  <a:lumMod val="10000"/>
                </a:schemeClr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4138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9919362-0CBF-4AE6-92FF-281093D1E43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F1FCA31-F29C-48FE-B123-232BC633BCF3}"/>
              </a:ext>
            </a:extLst>
          </p:cNvPr>
          <p:cNvSpPr txBox="1"/>
          <p:nvPr/>
        </p:nvSpPr>
        <p:spPr>
          <a:xfrm>
            <a:off x="588818" y="268563"/>
            <a:ext cx="22685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i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기획 의도</a:t>
            </a:r>
            <a:endParaRPr lang="ko-KR" altLang="en-US" sz="4000" b="1" i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307525-1BF0-40B3-828D-DFF333AE3752}"/>
              </a:ext>
            </a:extLst>
          </p:cNvPr>
          <p:cNvSpPr txBox="1"/>
          <p:nvPr/>
        </p:nvSpPr>
        <p:spPr>
          <a:xfrm>
            <a:off x="741217" y="1759526"/>
            <a:ext cx="4589718" cy="42780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DX시인과나" panose="02020600000000000000" pitchFamily="18" charset="-127"/>
                <a:ea typeface="DX시인과나" panose="02020600000000000000" pitchFamily="18" charset="-127"/>
              </a:rPr>
              <a:t> </a:t>
            </a:r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눈에 잘 띄고 데이터를 쉽게 얻을 수 있으며</a:t>
            </a:r>
            <a:endParaRPr lang="en-US" altLang="ko-KR" sz="1600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endParaRPr lang="en-US" altLang="ko-KR" sz="1600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실제 활용이 가능할 만한 주제가 무엇인지 고민하다</a:t>
            </a:r>
            <a:endParaRPr lang="en-US" altLang="ko-KR" sz="1600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endParaRPr lang="en-US" altLang="ko-KR" sz="1600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주변에 있던 식물에 눈을 돌리게 되었습니다</a:t>
            </a:r>
            <a:r>
              <a:rPr lang="en-US" altLang="ko-KR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.</a:t>
            </a:r>
          </a:p>
          <a:p>
            <a:endParaRPr lang="en-US" altLang="ko-KR" sz="1600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 우리 주변에 항상 있어왔던 식물들</a:t>
            </a:r>
            <a:r>
              <a:rPr lang="en-US" altLang="ko-KR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약재</a:t>
            </a:r>
            <a:r>
              <a:rPr lang="en-US" altLang="ko-KR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선물</a:t>
            </a:r>
            <a:r>
              <a:rPr lang="en-US" altLang="ko-KR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</a:p>
          <a:p>
            <a:endParaRPr lang="en-US" altLang="ko-KR" sz="1600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꾸미기</a:t>
            </a:r>
            <a:r>
              <a:rPr lang="en-US" altLang="ko-KR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취미생활</a:t>
            </a:r>
            <a:r>
              <a:rPr lang="en-US" altLang="ko-KR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식용 등등 다양한 식물에 관련된</a:t>
            </a:r>
            <a:endParaRPr lang="en-US" altLang="ko-KR" sz="1600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endParaRPr lang="en-US" altLang="ko-KR" sz="1600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프로젝트로 각각의 사람마다 필요한 식물의 정보를</a:t>
            </a:r>
            <a:endParaRPr lang="en-US" altLang="ko-KR" sz="1600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endParaRPr lang="en-US" altLang="ko-KR" sz="1600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제공하고 포켓몬</a:t>
            </a:r>
            <a:r>
              <a:rPr lang="en-US" altLang="ko-KR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go</a:t>
            </a:r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를 벤치마킹하여 포켓몬 대신</a:t>
            </a:r>
            <a:endParaRPr lang="en-US" altLang="ko-KR" sz="1600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endParaRPr lang="en-US" altLang="ko-KR" sz="1600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우리 주변의 식물의 종류가 다양한데 그것들을 수집</a:t>
            </a:r>
            <a:endParaRPr lang="en-US" altLang="ko-KR" sz="1600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endParaRPr lang="en-US" altLang="ko-KR" sz="1600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해보며 </a:t>
            </a:r>
            <a:r>
              <a:rPr lang="ko-KR" altLang="en-US" sz="1600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즐길거리도</a:t>
            </a:r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 제공하고자 하였습니다</a:t>
            </a:r>
            <a:endParaRPr lang="en-US" altLang="ko-KR" sz="1600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F95FC6-E3A3-4940-875F-5D3D368C4A8C}"/>
              </a:ext>
            </a:extLst>
          </p:cNvPr>
          <p:cNvSpPr txBox="1"/>
          <p:nvPr/>
        </p:nvSpPr>
        <p:spPr>
          <a:xfrm>
            <a:off x="9181837" y="895481"/>
            <a:ext cx="4571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P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L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A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N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T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S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.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.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.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G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R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E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E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3999996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79D0136C-8924-41CE-91A0-92464D0F044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92507E-16A5-41B4-A4E8-4D3F5149B43E}"/>
              </a:ext>
            </a:extLst>
          </p:cNvPr>
          <p:cNvSpPr txBox="1"/>
          <p:nvPr/>
        </p:nvSpPr>
        <p:spPr>
          <a:xfrm>
            <a:off x="6707922" y="488518"/>
            <a:ext cx="50325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b="1" i="1" dirty="0" smtClean="0">
                <a:solidFill>
                  <a:schemeClr val="accent6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왜 </a:t>
            </a:r>
            <a:r>
              <a:rPr lang="en-US" altLang="ko-KR" sz="6600" b="1" i="1" dirty="0" err="1" smtClean="0">
                <a:solidFill>
                  <a:schemeClr val="accent6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ForestGo</a:t>
            </a:r>
            <a:r>
              <a:rPr lang="en-US" altLang="ko-KR" sz="6600" b="1" i="1" dirty="0" smtClean="0">
                <a:solidFill>
                  <a:schemeClr val="accent6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?</a:t>
            </a:r>
            <a:endParaRPr lang="ko-KR" altLang="en-US" sz="6600" b="1" i="1" dirty="0">
              <a:solidFill>
                <a:schemeClr val="accent6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2344295-C227-4A1D-BC4F-1FB51F1A8565}"/>
              </a:ext>
            </a:extLst>
          </p:cNvPr>
          <p:cNvCxnSpPr>
            <a:cxnSpLocks/>
          </p:cNvCxnSpPr>
          <p:nvPr/>
        </p:nvCxnSpPr>
        <p:spPr>
          <a:xfrm>
            <a:off x="1420091" y="-27708"/>
            <a:ext cx="1657655" cy="190295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3E69613D-6BEB-4193-98FC-A452E1FE14F0}"/>
              </a:ext>
            </a:extLst>
          </p:cNvPr>
          <p:cNvCxnSpPr/>
          <p:nvPr/>
        </p:nvCxnSpPr>
        <p:spPr>
          <a:xfrm>
            <a:off x="6563250" y="1870304"/>
            <a:ext cx="5623859" cy="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0" y="2417885"/>
            <a:ext cx="12192000" cy="44401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모서리가 둥근 직사각형 2"/>
          <p:cNvSpPr/>
          <p:nvPr/>
        </p:nvSpPr>
        <p:spPr>
          <a:xfrm>
            <a:off x="659425" y="2910251"/>
            <a:ext cx="5205046" cy="337624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1D4AC0E-3A47-4072-BF01-DD47A9A09B81}"/>
              </a:ext>
            </a:extLst>
          </p:cNvPr>
          <p:cNvSpPr txBox="1"/>
          <p:nvPr/>
        </p:nvSpPr>
        <p:spPr>
          <a:xfrm>
            <a:off x="1283026" y="3224908"/>
            <a:ext cx="371608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주변의 다양한 식물들의 정보를</a:t>
            </a: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제공하고 이용할 수 있게 하여</a:t>
            </a: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식물에 대한 </a:t>
            </a:r>
            <a:r>
              <a:rPr lang="ko-KR" altLang="en-US" sz="2000" b="1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지적갈증</a:t>
            </a: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선물할 때 꽃말</a:t>
            </a: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식물의 </a:t>
            </a:r>
            <a:r>
              <a:rPr lang="ko-KR" altLang="en-US" sz="2000" b="1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효능등의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 </a:t>
            </a: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정보를 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손쉽고 자세히 알 수 있다</a:t>
            </a:r>
            <a:endParaRPr lang="ko-KR" altLang="en-US" sz="2000" b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6535408" y="2910250"/>
            <a:ext cx="5205046" cy="335361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1D4AC0E-3A47-4072-BF01-DD47A9A09B81}"/>
              </a:ext>
            </a:extLst>
          </p:cNvPr>
          <p:cNvSpPr txBox="1"/>
          <p:nvPr/>
        </p:nvSpPr>
        <p:spPr>
          <a:xfrm>
            <a:off x="6840668" y="3158313"/>
            <a:ext cx="466986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흔하게 보이는 식물들의 종류는 매우 다양</a:t>
            </a: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우리는 그 식물의 종류가 다름과</a:t>
            </a: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새로운 식물을 봤다는 자각이 없다</a:t>
            </a: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 </a:t>
            </a: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그런 식물을 수집할 수 </a:t>
            </a:r>
            <a:r>
              <a:rPr lang="ko-KR" altLang="en-US" sz="2000" b="1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있게하여</a:t>
            </a: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수집욕을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 자극하는 </a:t>
            </a:r>
            <a:r>
              <a:rPr lang="ko-KR" altLang="en-US" sz="2000" b="1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즐길거리를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 제공</a:t>
            </a:r>
            <a:endParaRPr lang="ko-KR" altLang="en-US" sz="2000" b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513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9919362-0CBF-4AE6-92FF-281093D1E43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F1FCA31-F29C-48FE-B123-232BC633BCF3}"/>
              </a:ext>
            </a:extLst>
          </p:cNvPr>
          <p:cNvSpPr txBox="1"/>
          <p:nvPr/>
        </p:nvSpPr>
        <p:spPr>
          <a:xfrm>
            <a:off x="588818" y="294942"/>
            <a:ext cx="16321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i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사용자</a:t>
            </a:r>
            <a:endParaRPr lang="ko-KR" altLang="en-US" sz="4000" b="1" i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307525-1BF0-40B3-828D-DFF333AE3752}"/>
              </a:ext>
            </a:extLst>
          </p:cNvPr>
          <p:cNvSpPr txBox="1"/>
          <p:nvPr/>
        </p:nvSpPr>
        <p:spPr>
          <a:xfrm>
            <a:off x="741217" y="1627646"/>
            <a:ext cx="3300904" cy="9771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중장년층의</a:t>
            </a:r>
            <a:r>
              <a:rPr lang="ko-KR" altLang="en-US" sz="20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 등산을 좋아하고 </a:t>
            </a:r>
            <a:endParaRPr lang="en-US" altLang="ko-KR" sz="2000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식물을 좋아하는 사람들</a:t>
            </a:r>
            <a:endParaRPr lang="ko-KR" altLang="en-US" sz="2000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FABE0E-99FC-4941-ACB7-4D1F4903DE86}"/>
              </a:ext>
            </a:extLst>
          </p:cNvPr>
          <p:cNvSpPr txBox="1"/>
          <p:nvPr/>
        </p:nvSpPr>
        <p:spPr>
          <a:xfrm>
            <a:off x="741217" y="3025482"/>
            <a:ext cx="3113353" cy="9771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식용</a:t>
            </a:r>
            <a:r>
              <a:rPr lang="en-US" altLang="ko-KR" sz="20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20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꾸미기</a:t>
            </a:r>
            <a:r>
              <a:rPr lang="en-US" altLang="ko-KR" sz="20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20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약재</a:t>
            </a:r>
            <a:r>
              <a:rPr lang="en-US" altLang="ko-KR" sz="20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2000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선물등</a:t>
            </a:r>
            <a:r>
              <a:rPr lang="ko-KR" altLang="en-US" sz="20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 </a:t>
            </a:r>
            <a:endParaRPr lang="en-US" altLang="ko-KR" sz="2000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식물을 소비하는 사람들</a:t>
            </a:r>
            <a:endParaRPr lang="ko-KR" altLang="en-US" sz="2000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0981DF-713C-47A8-838F-9EA7CBF8DD32}"/>
              </a:ext>
            </a:extLst>
          </p:cNvPr>
          <p:cNvSpPr txBox="1"/>
          <p:nvPr/>
        </p:nvSpPr>
        <p:spPr>
          <a:xfrm>
            <a:off x="741217" y="4432198"/>
            <a:ext cx="47291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즉</a:t>
            </a: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식물을 좋아하고 소비하는 모든 사람들</a:t>
            </a:r>
            <a:endParaRPr lang="ko-KR" altLang="en-US" sz="2000" b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F95FC6-E3A3-4940-875F-5D3D368C4A8C}"/>
              </a:ext>
            </a:extLst>
          </p:cNvPr>
          <p:cNvSpPr txBox="1"/>
          <p:nvPr/>
        </p:nvSpPr>
        <p:spPr>
          <a:xfrm>
            <a:off x="9181837" y="895481"/>
            <a:ext cx="4571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P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L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A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N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T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S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.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.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.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G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R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E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E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2616140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6D07EFB-679C-480A-86B9-8B06602DA05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6D9A4F-6413-421D-9268-E7BF2273D060}"/>
              </a:ext>
            </a:extLst>
          </p:cNvPr>
          <p:cNvSpPr txBox="1"/>
          <p:nvPr/>
        </p:nvSpPr>
        <p:spPr>
          <a:xfrm>
            <a:off x="6721818" y="1776937"/>
            <a:ext cx="5349488" cy="2039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4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프로젝트 설계 </a:t>
            </a:r>
            <a:r>
              <a:rPr lang="ko-KR" altLang="en-US" sz="44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및</a:t>
            </a:r>
            <a:endParaRPr lang="en-US" altLang="ko-KR" sz="44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4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세부 기능</a:t>
            </a:r>
            <a:endParaRPr lang="ko-KR" altLang="en-US" sz="4400" b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046229B-6F26-4406-9DFF-7B3408086265}"/>
              </a:ext>
            </a:extLst>
          </p:cNvPr>
          <p:cNvSpPr/>
          <p:nvPr/>
        </p:nvSpPr>
        <p:spPr>
          <a:xfrm>
            <a:off x="7731410" y="3613180"/>
            <a:ext cx="3285534" cy="202777"/>
          </a:xfrm>
          <a:prstGeom prst="rect">
            <a:avLst/>
          </a:prstGeom>
          <a:solidFill>
            <a:schemeClr val="accent6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1A00767-2A5B-4140-937E-AAE44A08FD99}"/>
              </a:ext>
            </a:extLst>
          </p:cNvPr>
          <p:cNvSpPr/>
          <p:nvPr/>
        </p:nvSpPr>
        <p:spPr>
          <a:xfrm>
            <a:off x="9142967" y="4504915"/>
            <a:ext cx="253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>
                <a:latin typeface="DX시인과나" panose="02020600000000000000" pitchFamily="18" charset="-127"/>
                <a:ea typeface="DX시인과나" panose="02020600000000000000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3417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79D0136C-8924-41CE-91A0-92464D0F044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92507E-16A5-41B4-A4E8-4D3F5149B43E}"/>
              </a:ext>
            </a:extLst>
          </p:cNvPr>
          <p:cNvSpPr txBox="1"/>
          <p:nvPr/>
        </p:nvSpPr>
        <p:spPr>
          <a:xfrm>
            <a:off x="8262056" y="500742"/>
            <a:ext cx="355738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6600" b="1" i="1" dirty="0" smtClean="0">
                <a:solidFill>
                  <a:schemeClr val="accent6">
                    <a:lumMod val="7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개발 도구</a:t>
            </a:r>
            <a:endParaRPr lang="ko-KR" altLang="en-US" sz="6600" b="1" i="1" dirty="0">
              <a:solidFill>
                <a:schemeClr val="accent6">
                  <a:lumMod val="75000"/>
                </a:schemeClr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2344295-C227-4A1D-BC4F-1FB51F1A8565}"/>
              </a:ext>
            </a:extLst>
          </p:cNvPr>
          <p:cNvCxnSpPr>
            <a:cxnSpLocks/>
          </p:cNvCxnSpPr>
          <p:nvPr/>
        </p:nvCxnSpPr>
        <p:spPr>
          <a:xfrm>
            <a:off x="1420091" y="-27708"/>
            <a:ext cx="1657655" cy="190295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3E69613D-6BEB-4193-98FC-A452E1FE14F0}"/>
              </a:ext>
            </a:extLst>
          </p:cNvPr>
          <p:cNvCxnSpPr/>
          <p:nvPr/>
        </p:nvCxnSpPr>
        <p:spPr>
          <a:xfrm>
            <a:off x="6563250" y="1870304"/>
            <a:ext cx="5623859" cy="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0" y="2417885"/>
            <a:ext cx="12192000" cy="44401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782" y="2485200"/>
            <a:ext cx="3449488" cy="195985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176" y="2485200"/>
            <a:ext cx="3355731" cy="188759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293" y="4614588"/>
            <a:ext cx="3608560" cy="200162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3495" y="2541027"/>
            <a:ext cx="2941027" cy="178811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3065" y="4372799"/>
            <a:ext cx="2741888" cy="2446234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524" y="4372799"/>
            <a:ext cx="3185746" cy="238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327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79D0136C-8924-41CE-91A0-92464D0F044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92507E-16A5-41B4-A4E8-4D3F5149B43E}"/>
              </a:ext>
            </a:extLst>
          </p:cNvPr>
          <p:cNvSpPr txBox="1"/>
          <p:nvPr/>
        </p:nvSpPr>
        <p:spPr>
          <a:xfrm>
            <a:off x="8325706" y="500742"/>
            <a:ext cx="355898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b="1" i="1" dirty="0" smtClean="0">
                <a:solidFill>
                  <a:schemeClr val="accent6">
                    <a:lumMod val="7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세부 기능</a:t>
            </a:r>
            <a:endParaRPr lang="ko-KR" altLang="en-US" sz="6600" b="1" i="1" dirty="0">
              <a:solidFill>
                <a:schemeClr val="accent6">
                  <a:lumMod val="75000"/>
                </a:schemeClr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2344295-C227-4A1D-BC4F-1FB51F1A8565}"/>
              </a:ext>
            </a:extLst>
          </p:cNvPr>
          <p:cNvCxnSpPr>
            <a:cxnSpLocks/>
          </p:cNvCxnSpPr>
          <p:nvPr/>
        </p:nvCxnSpPr>
        <p:spPr>
          <a:xfrm>
            <a:off x="1420091" y="-27708"/>
            <a:ext cx="1657655" cy="190295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3E69613D-6BEB-4193-98FC-A452E1FE14F0}"/>
              </a:ext>
            </a:extLst>
          </p:cNvPr>
          <p:cNvCxnSpPr/>
          <p:nvPr/>
        </p:nvCxnSpPr>
        <p:spPr>
          <a:xfrm>
            <a:off x="6563250" y="1870304"/>
            <a:ext cx="5623859" cy="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0" y="2417885"/>
            <a:ext cx="12192000" cy="44401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모서리가 둥근 직사각형 61"/>
          <p:cNvSpPr/>
          <p:nvPr/>
        </p:nvSpPr>
        <p:spPr>
          <a:xfrm>
            <a:off x="659425" y="2910251"/>
            <a:ext cx="5205046" cy="337624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1D4AC0E-3A47-4072-BF01-DD47A9A09B81}"/>
              </a:ext>
            </a:extLst>
          </p:cNvPr>
          <p:cNvSpPr txBox="1"/>
          <p:nvPr/>
        </p:nvSpPr>
        <p:spPr>
          <a:xfrm>
            <a:off x="808892" y="3567811"/>
            <a:ext cx="49764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사진 촬영으로 식물의 자세한 정보 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확인 가능</a:t>
            </a: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(ex : 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식물의 종류</a:t>
            </a: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계절</a:t>
            </a: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서식지</a:t>
            </a: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효능 등등</a:t>
            </a: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찍은 식물은 내 식물도감에 등록</a:t>
            </a:r>
            <a:endParaRPr lang="en-US" altLang="ko-KR" sz="2000" b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64" name="모서리가 둥근 직사각형 63"/>
          <p:cNvSpPr/>
          <p:nvPr/>
        </p:nvSpPr>
        <p:spPr>
          <a:xfrm>
            <a:off x="6389079" y="2949819"/>
            <a:ext cx="5205046" cy="337624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1D4AC0E-3A47-4072-BF01-DD47A9A09B81}"/>
              </a:ext>
            </a:extLst>
          </p:cNvPr>
          <p:cNvSpPr txBox="1"/>
          <p:nvPr/>
        </p:nvSpPr>
        <p:spPr>
          <a:xfrm>
            <a:off x="6503379" y="3251288"/>
            <a:ext cx="49764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도전과제 제공</a:t>
            </a: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나만의 식물 도감</a:t>
            </a: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수집 상황에 따른 등급</a:t>
            </a: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(</a:t>
            </a:r>
            <a:r>
              <a:rPr lang="ko-KR" altLang="en-US" sz="2000" b="1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브론즈</a:t>
            </a: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실버</a:t>
            </a: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골드</a:t>
            </a: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)</a:t>
            </a:r>
            <a:endParaRPr lang="en-US" altLang="ko-KR" sz="2000" b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9015" y="4920758"/>
            <a:ext cx="1008186" cy="100818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783" y="4920758"/>
            <a:ext cx="1008186" cy="100818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8058" y="4920758"/>
            <a:ext cx="1008185" cy="100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517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79D0136C-8924-41CE-91A0-92464D0F044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92507E-16A5-41B4-A4E8-4D3F5149B43E}"/>
              </a:ext>
            </a:extLst>
          </p:cNvPr>
          <p:cNvSpPr txBox="1"/>
          <p:nvPr/>
        </p:nvSpPr>
        <p:spPr>
          <a:xfrm>
            <a:off x="6699129" y="500742"/>
            <a:ext cx="512031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b="1" i="1" dirty="0" smtClean="0">
                <a:solidFill>
                  <a:schemeClr val="accent6">
                    <a:lumMod val="7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와이어 프레임</a:t>
            </a:r>
            <a:endParaRPr lang="ko-KR" altLang="en-US" sz="6600" b="1" i="1" dirty="0">
              <a:solidFill>
                <a:schemeClr val="accent6">
                  <a:lumMod val="75000"/>
                </a:schemeClr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2344295-C227-4A1D-BC4F-1FB51F1A8565}"/>
              </a:ext>
            </a:extLst>
          </p:cNvPr>
          <p:cNvCxnSpPr>
            <a:cxnSpLocks/>
          </p:cNvCxnSpPr>
          <p:nvPr/>
        </p:nvCxnSpPr>
        <p:spPr>
          <a:xfrm>
            <a:off x="1420091" y="-27708"/>
            <a:ext cx="1657655" cy="190295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3E69613D-6BEB-4193-98FC-A452E1FE14F0}"/>
              </a:ext>
            </a:extLst>
          </p:cNvPr>
          <p:cNvCxnSpPr/>
          <p:nvPr/>
        </p:nvCxnSpPr>
        <p:spPr>
          <a:xfrm>
            <a:off x="6563250" y="1870304"/>
            <a:ext cx="5623859" cy="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0" y="2417885"/>
            <a:ext cx="12192000" cy="44401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324239" y="2799009"/>
            <a:ext cx="2700755" cy="3850615"/>
            <a:chOff x="4321907" y="197460"/>
            <a:chExt cx="3767016" cy="6452964"/>
          </a:xfrm>
        </p:grpSpPr>
        <p:sp>
          <p:nvSpPr>
            <p:cNvPr id="12" name="직사각형 11"/>
            <p:cNvSpPr/>
            <p:nvPr/>
          </p:nvSpPr>
          <p:spPr>
            <a:xfrm rot="5400000">
              <a:off x="2978933" y="1540434"/>
              <a:ext cx="6452964" cy="376701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4747844" y="695575"/>
              <a:ext cx="2915139" cy="210149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 smtClean="0">
                  <a:solidFill>
                    <a:schemeClr val="tx1"/>
                  </a:solidFill>
                </a:rPr>
                <a:t>ForestGo</a:t>
              </a:r>
              <a:endParaRPr lang="en-US" altLang="ko-KR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 smtClean="0">
                  <a:solidFill>
                    <a:schemeClr val="tx1"/>
                  </a:solidFill>
                </a:rPr>
                <a:t>(Logo)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747844" y="4939121"/>
              <a:ext cx="2915139" cy="8284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err="1" smtClean="0">
                  <a:solidFill>
                    <a:schemeClr val="tx1"/>
                  </a:solidFill>
                </a:rPr>
                <a:t>LogIn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4747844" y="3489576"/>
              <a:ext cx="2915139" cy="37102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</a:rPr>
                <a:t>username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4747844" y="3995777"/>
              <a:ext cx="2915139" cy="37102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</a:rPr>
                <a:t>password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4747843" y="5976894"/>
              <a:ext cx="2915139" cy="37102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err="1" smtClean="0">
                  <a:solidFill>
                    <a:schemeClr val="tx1"/>
                  </a:solidFill>
                </a:rPr>
                <a:t>SignIn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3239785" y="2821466"/>
            <a:ext cx="2760785" cy="3852000"/>
            <a:chOff x="4321907" y="206218"/>
            <a:chExt cx="3767016" cy="6452964"/>
          </a:xfrm>
        </p:grpSpPr>
        <p:sp>
          <p:nvSpPr>
            <p:cNvPr id="33" name="직사각형 32"/>
            <p:cNvSpPr/>
            <p:nvPr/>
          </p:nvSpPr>
          <p:spPr>
            <a:xfrm rot="5400000">
              <a:off x="2978933" y="1549192"/>
              <a:ext cx="6452964" cy="376701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4747845" y="492424"/>
              <a:ext cx="2915139" cy="5860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 smtClean="0">
                  <a:solidFill>
                    <a:schemeClr val="tx1"/>
                  </a:solidFill>
                </a:rPr>
                <a:t>ForestGo</a:t>
              </a:r>
              <a:r>
                <a:rPr lang="en-US" altLang="ko-KR" dirty="0" smtClean="0">
                  <a:solidFill>
                    <a:schemeClr val="tx1"/>
                  </a:solidFill>
                </a:rPr>
                <a:t>(Logo)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5" name="직사각형 34"/>
            <p:cNvSpPr/>
            <p:nvPr/>
          </p:nvSpPr>
          <p:spPr>
            <a:xfrm>
              <a:off x="6127262" y="1476900"/>
              <a:ext cx="1535722" cy="42223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err="1" smtClean="0">
                  <a:solidFill>
                    <a:schemeClr val="tx1"/>
                  </a:solidFill>
                </a:rPr>
                <a:t>MyForest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4747845" y="1476901"/>
              <a:ext cx="1473201" cy="422237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chemeClr val="tx1"/>
                  </a:solidFill>
                </a:rPr>
                <a:t>Discover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4718539" y="4863176"/>
              <a:ext cx="1207478" cy="1168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</a:rPr>
                <a:t>Discover</a:t>
              </a:r>
            </a:p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</a:rPr>
                <a:t>(image)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5926017" y="4863176"/>
              <a:ext cx="1736967" cy="1168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 smtClean="0">
                  <a:solidFill>
                    <a:schemeClr val="tx1"/>
                  </a:solidFill>
                </a:rPr>
                <a:t>(details)</a:t>
              </a:r>
            </a:p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39" name="Picture 2" descr="Camera icon line photo symbol Royalty Free Vector Image"/>
            <p:cNvPicPr>
              <a:picLocks noChangeAspect="1" noChangeArrowheads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427" b="32563"/>
            <a:stretch/>
          </p:blipFill>
          <p:spPr bwMode="auto">
            <a:xfrm>
              <a:off x="5444528" y="2353404"/>
              <a:ext cx="1439709" cy="7154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0" name="직사각형 39"/>
            <p:cNvSpPr/>
            <p:nvPr/>
          </p:nvSpPr>
          <p:spPr>
            <a:xfrm>
              <a:off x="4718539" y="3458388"/>
              <a:ext cx="1207478" cy="1168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</a:rPr>
                <a:t>Discover</a:t>
              </a:r>
            </a:p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</a:rPr>
                <a:t>(image)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5926017" y="3458388"/>
              <a:ext cx="1736967" cy="1168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 smtClean="0">
                  <a:solidFill>
                    <a:schemeClr val="tx1"/>
                  </a:solidFill>
                </a:rPr>
                <a:t>(details)</a:t>
              </a:r>
            </a:p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6215362" y="2799009"/>
            <a:ext cx="2760786" cy="3880093"/>
            <a:chOff x="4321907" y="206218"/>
            <a:chExt cx="3767016" cy="6452964"/>
          </a:xfrm>
        </p:grpSpPr>
        <p:sp>
          <p:nvSpPr>
            <p:cNvPr id="44" name="직사각형 43"/>
            <p:cNvSpPr/>
            <p:nvPr/>
          </p:nvSpPr>
          <p:spPr>
            <a:xfrm rot="5400000">
              <a:off x="2978933" y="1549192"/>
              <a:ext cx="6452964" cy="376701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직사각형 44"/>
            <p:cNvSpPr/>
            <p:nvPr/>
          </p:nvSpPr>
          <p:spPr>
            <a:xfrm>
              <a:off x="4747845" y="492424"/>
              <a:ext cx="2915139" cy="5860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 smtClean="0">
                  <a:solidFill>
                    <a:schemeClr val="tx1"/>
                  </a:solidFill>
                </a:rPr>
                <a:t>ForestGo</a:t>
              </a:r>
              <a:r>
                <a:rPr lang="en-US" altLang="ko-KR" dirty="0" smtClean="0">
                  <a:solidFill>
                    <a:schemeClr val="tx1"/>
                  </a:solidFill>
                </a:rPr>
                <a:t>(Logo)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4747845" y="3765342"/>
              <a:ext cx="2915138" cy="18717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chemeClr val="tx1"/>
                  </a:solidFill>
                </a:rPr>
                <a:t>details</a:t>
              </a: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4747845" y="1314966"/>
              <a:ext cx="2915139" cy="20612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chemeClr val="tx1"/>
                  </a:solidFill>
                </a:rPr>
                <a:t>Image</a:t>
              </a:r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5595813" y="5909457"/>
              <a:ext cx="1219201" cy="4773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</a:rPr>
                <a:t>upload</a:t>
              </a: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9189789" y="2789451"/>
            <a:ext cx="2735819" cy="3860173"/>
            <a:chOff x="4321907" y="206218"/>
            <a:chExt cx="3767016" cy="6452964"/>
          </a:xfrm>
        </p:grpSpPr>
        <p:sp>
          <p:nvSpPr>
            <p:cNvPr id="50" name="직사각형 49"/>
            <p:cNvSpPr/>
            <p:nvPr/>
          </p:nvSpPr>
          <p:spPr>
            <a:xfrm rot="5400000">
              <a:off x="2978933" y="1549192"/>
              <a:ext cx="6452964" cy="376701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4747845" y="492424"/>
              <a:ext cx="2915139" cy="5860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 smtClean="0">
                  <a:solidFill>
                    <a:schemeClr val="tx1"/>
                  </a:solidFill>
                </a:rPr>
                <a:t>ForestGo</a:t>
              </a:r>
              <a:r>
                <a:rPr lang="en-US" altLang="ko-KR" dirty="0" smtClean="0">
                  <a:solidFill>
                    <a:schemeClr val="tx1"/>
                  </a:solidFill>
                </a:rPr>
                <a:t>(Logo)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6127262" y="1476900"/>
              <a:ext cx="1535722" cy="422237"/>
            </a:xfrm>
            <a:prstGeom prst="rect">
              <a:avLst/>
            </a:prstGeom>
            <a:solidFill>
              <a:srgbClr val="DBDBD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err="1" smtClean="0">
                  <a:solidFill>
                    <a:schemeClr val="tx1"/>
                  </a:solidFill>
                </a:rPr>
                <a:t>MyForest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4747845" y="1476901"/>
              <a:ext cx="1473201" cy="42223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</a:rPr>
                <a:t>Discover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4747844" y="2226866"/>
              <a:ext cx="2915139" cy="42223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>
                  <a:solidFill>
                    <a:schemeClr val="tx1"/>
                  </a:solidFill>
                </a:rPr>
                <a:t>등급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: </a:t>
              </a:r>
              <a:r>
                <a:rPr lang="ko-KR" altLang="en-US" sz="1400" dirty="0" err="1" smtClean="0">
                  <a:solidFill>
                    <a:schemeClr val="tx1"/>
                  </a:solidFill>
                </a:rPr>
                <a:t>브론즈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4763476" y="4989739"/>
              <a:ext cx="2915139" cy="12761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>
                  <a:solidFill>
                    <a:schemeClr val="tx1"/>
                  </a:solidFill>
                </a:rPr>
                <a:t>꽃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: 40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퍼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400" dirty="0" smtClean="0">
                  <a:solidFill>
                    <a:schemeClr val="tx1"/>
                  </a:solidFill>
                </a:rPr>
                <a:t>나무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: 30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퍼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400" dirty="0" smtClean="0">
                  <a:solidFill>
                    <a:schemeClr val="tx1"/>
                  </a:solidFill>
                </a:rPr>
                <a:t>풀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: 30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퍼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4763476" y="3945850"/>
              <a:ext cx="2915139" cy="66814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00" dirty="0" smtClean="0">
                  <a:solidFill>
                    <a:schemeClr val="tx1"/>
                  </a:solidFill>
                </a:rPr>
                <a:t>수중 식물이 가장 많군요</a:t>
              </a:r>
              <a:r>
                <a:rPr lang="en-US" altLang="ko-KR" sz="1300" dirty="0" smtClean="0">
                  <a:solidFill>
                    <a:schemeClr val="tx1"/>
                  </a:solidFill>
                </a:rPr>
                <a:t>!</a:t>
              </a:r>
              <a:endParaRPr lang="ko-KR" alt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4763476" y="2976831"/>
              <a:ext cx="2915139" cy="66814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물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 타입 트레이너군요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!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690806" y="2252346"/>
            <a:ext cx="1967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메인화면</a:t>
            </a:r>
            <a:r>
              <a:rPr lang="en-US" altLang="ko-KR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(</a:t>
            </a:r>
            <a:r>
              <a:rPr lang="ko-KR" altLang="en-US" b="1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로그인전</a:t>
            </a:r>
            <a:r>
              <a:rPr lang="en-US" altLang="ko-KR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)</a:t>
            </a:r>
            <a:endParaRPr lang="ko-KR" altLang="en-US" b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3603249" y="2237869"/>
            <a:ext cx="1973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메인화면</a:t>
            </a:r>
            <a:r>
              <a:rPr lang="en-US" altLang="ko-KR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(</a:t>
            </a:r>
            <a:r>
              <a:rPr lang="ko-KR" altLang="en-US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로그인후</a:t>
            </a:r>
            <a:r>
              <a:rPr lang="en-US" altLang="ko-KR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)</a:t>
            </a:r>
            <a:endParaRPr lang="ko-KR" altLang="en-US" b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940147" y="2252346"/>
            <a:ext cx="1311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사진촬영 후</a:t>
            </a:r>
            <a:endParaRPr lang="ko-KR" altLang="en-US" b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994451" y="2239926"/>
            <a:ext cx="1126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MyForest</a:t>
            </a:r>
            <a:endParaRPr lang="ko-KR" altLang="en-US" b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1767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</TotalTime>
  <Words>362</Words>
  <Application>Microsoft Office PowerPoint</Application>
  <PresentationFormat>와이드스크린</PresentationFormat>
  <Paragraphs>135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Arial</vt:lpstr>
      <vt:lpstr>DX시인과나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남혜윤</dc:creator>
  <cp:lastModifiedBy>multicampus</cp:lastModifiedBy>
  <cp:revision>41</cp:revision>
  <dcterms:created xsi:type="dcterms:W3CDTF">2018-08-04T20:59:15Z</dcterms:created>
  <dcterms:modified xsi:type="dcterms:W3CDTF">2020-09-17T12:46:36Z</dcterms:modified>
</cp:coreProperties>
</file>

<file path=docProps/thumbnail.jpeg>
</file>